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72" r:id="rId2"/>
  </p:sldIdLst>
  <p:sldSz cx="6858000" cy="9144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571"/>
    <a:srgbClr val="E62722"/>
    <a:srgbClr val="F60000"/>
    <a:srgbClr val="6FD32B"/>
    <a:srgbClr val="21A337"/>
    <a:srgbClr val="2E6115"/>
    <a:srgbClr val="25592B"/>
    <a:srgbClr val="2E7036"/>
    <a:srgbClr val="52A066"/>
    <a:srgbClr val="34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088" y="43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A846158-6596-4409-AB7D-D9A1F955B15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146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8191D17-13CA-4FC2-8704-992E97CF8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2EE6-1177-40B9-B70C-55FBD161CE3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B3D1-29BB-4599-8DA7-42A7A99C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Психолог1\Рабочий стол\к 27. 08\Макет А2.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 l="1390" t="4764" r="27173" b="13930"/>
          <a:stretch>
            <a:fillRect/>
          </a:stretch>
        </p:blipFill>
        <p:spPr bwMode="auto">
          <a:xfrm>
            <a:off x="2357430" y="4143372"/>
            <a:ext cx="4500570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ocuments and Settings\Психолог1\Рабочий стол\к 27. 08\Макет баннера коррекциясоглас.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13" r="47826" b="75288"/>
          <a:stretch>
            <a:fillRect/>
          </a:stretch>
        </p:blipFill>
        <p:spPr bwMode="auto">
          <a:xfrm>
            <a:off x="-142900" y="5429256"/>
            <a:ext cx="28575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52" y="6215074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D138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это возможность…</a:t>
            </a:r>
            <a:endParaRPr lang="ru-RU" sz="1400" b="1" i="1" dirty="0">
              <a:solidFill>
                <a:srgbClr val="0D138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F:\логотип\Логотип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90" y="-142908"/>
            <a:ext cx="2857520" cy="18654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>
            <a:off x="0" y="1785919"/>
            <a:ext cx="6858000" cy="800219"/>
          </a:xfrm>
          <a:prstGeom prst="rect">
            <a:avLst/>
          </a:prstGeom>
          <a:solidFill>
            <a:srgbClr val="E6272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Н.Новгород, ул. Горького 262, офис 35 </a:t>
            </a:r>
            <a:r>
              <a:rPr lang="ru-RU" sz="1400" b="1" i="1" dirty="0" smtClean="0">
                <a:solidFill>
                  <a:schemeClr val="bg1"/>
                </a:solidFill>
              </a:rPr>
              <a:t>(пл.Сенная, Богемия Палас)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Тел.: 8-987-399-98-77   </a:t>
            </a:r>
            <a:r>
              <a:rPr lang="ru-RU" sz="1400" b="1" i="1" dirty="0" smtClean="0">
                <a:solidFill>
                  <a:schemeClr val="bg1"/>
                </a:solidFill>
              </a:rPr>
              <a:t>(предварительная запись)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www.proftest52.ru            www.galleryvip.ru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43174"/>
            <a:ext cx="63641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Кем стать?.. </a:t>
            </a:r>
            <a:r>
              <a:rPr lang="ru-RU" sz="1400" b="1" dirty="0" smtClean="0">
                <a:solidFill>
                  <a:srgbClr val="120571"/>
                </a:solidFill>
              </a:rPr>
              <a:t>- Комплексное компьютерное тестирование</a:t>
            </a:r>
            <a:endParaRPr lang="ru-RU" sz="1600" b="1" dirty="0" smtClean="0">
              <a:solidFill>
                <a:srgbClr val="12057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Как выбирать?.. Какие ЕГЭ?.. </a:t>
            </a:r>
            <a:r>
              <a:rPr lang="ru-RU" sz="1400" b="1" dirty="0" smtClean="0">
                <a:solidFill>
                  <a:srgbClr val="120571"/>
                </a:solidFill>
              </a:rPr>
              <a:t>- Активизирующие развивающие технологии</a:t>
            </a:r>
            <a:endParaRPr lang="ru-RU" sz="1600" b="1" dirty="0" smtClean="0">
              <a:solidFill>
                <a:srgbClr val="12057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 Где учиться?.. </a:t>
            </a:r>
            <a:r>
              <a:rPr lang="ru-RU" sz="1400" b="1" dirty="0" smtClean="0">
                <a:solidFill>
                  <a:srgbClr val="120571"/>
                </a:solidFill>
              </a:rPr>
              <a:t>- Информация о всех проф. учеб. заведениях города</a:t>
            </a:r>
            <a:endParaRPr lang="ru-RU" sz="1600" b="1" dirty="0" smtClean="0">
              <a:solidFill>
                <a:srgbClr val="12057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Образ будущей профессии…</a:t>
            </a:r>
            <a:r>
              <a:rPr lang="ru-RU" sz="1600" b="1" dirty="0" smtClean="0">
                <a:solidFill>
                  <a:srgbClr val="120571"/>
                </a:solidFill>
              </a:rPr>
              <a:t>- </a:t>
            </a:r>
            <a:r>
              <a:rPr lang="ru-RU" sz="1400" b="1" dirty="0" smtClean="0">
                <a:solidFill>
                  <a:srgbClr val="120571"/>
                </a:solidFill>
              </a:rPr>
              <a:t>Профориентационный коучинг</a:t>
            </a:r>
            <a:endParaRPr lang="ru-RU" sz="1600" b="1" dirty="0" smtClean="0">
              <a:solidFill>
                <a:srgbClr val="12057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 Как интересно учиться… </a:t>
            </a:r>
            <a:r>
              <a:rPr lang="ru-RU" sz="1600" b="1" dirty="0" smtClean="0">
                <a:solidFill>
                  <a:srgbClr val="120571"/>
                </a:solidFill>
              </a:rPr>
              <a:t>- </a:t>
            </a:r>
            <a:r>
              <a:rPr lang="ru-RU" sz="1400" b="1" dirty="0" smtClean="0">
                <a:solidFill>
                  <a:srgbClr val="120571"/>
                </a:solidFill>
              </a:rPr>
              <a:t>Интерактивные лекции с известными учеными</a:t>
            </a:r>
            <a:endParaRPr lang="ru-RU" sz="1600" b="1" dirty="0" smtClean="0">
              <a:solidFill>
                <a:srgbClr val="12057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Современная профориентация </a:t>
            </a:r>
            <a:r>
              <a:rPr lang="ru-RU" sz="1600" b="1" dirty="0" smtClean="0">
                <a:solidFill>
                  <a:srgbClr val="120571"/>
                </a:solidFill>
              </a:rPr>
              <a:t>-</a:t>
            </a:r>
            <a:r>
              <a:rPr lang="ru-RU" sz="1400" b="1" dirty="0" smtClean="0">
                <a:solidFill>
                  <a:srgbClr val="120571"/>
                </a:solidFill>
              </a:rPr>
              <a:t> Путешествие в мир профессий! </a:t>
            </a:r>
            <a:endParaRPr lang="ru-RU" sz="1600" b="1" dirty="0" smtClean="0">
              <a:solidFill>
                <a:srgbClr val="120571"/>
              </a:solidFill>
            </a:endParaRPr>
          </a:p>
          <a:p>
            <a:r>
              <a:rPr lang="ru-RU" sz="1400" i="1" dirty="0" smtClean="0">
                <a:solidFill>
                  <a:srgbClr val="120571"/>
                </a:solidFill>
              </a:rPr>
              <a:t>(тематические областные лагеря и </a:t>
            </a:r>
          </a:p>
          <a:p>
            <a:r>
              <a:rPr lang="ru-RU" sz="1400" i="1" dirty="0" smtClean="0">
                <a:solidFill>
                  <a:srgbClr val="120571"/>
                </a:solidFill>
              </a:rPr>
              <a:t>авторские зарубежные туры)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000372" y="292386"/>
            <a:ext cx="36433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сфере профориентации 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профессионального отбора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Нижегородский центр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профтестирования и развития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Карьера Плюс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работает</a:t>
            </a:r>
            <a:endParaRPr lang="ru-RU" sz="6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более 15 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0" y="1785919"/>
            <a:ext cx="6858000" cy="738664"/>
          </a:xfrm>
          <a:prstGeom prst="rect">
            <a:avLst/>
          </a:prstGeom>
          <a:solidFill>
            <a:srgbClr val="E627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Н.Новгород, ул. Горького 262, офис 35 </a:t>
            </a:r>
            <a:r>
              <a:rPr lang="ru-RU" sz="1400" b="1" i="1" dirty="0" smtClean="0">
                <a:solidFill>
                  <a:schemeClr val="bg1"/>
                </a:solidFill>
              </a:rPr>
              <a:t>(пл.Сенная, Богемия Палас)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Тел.: 8-987-399-98-77 </a:t>
            </a:r>
            <a:r>
              <a:rPr lang="ru-RU" sz="1400" b="1" i="1" dirty="0" smtClean="0">
                <a:solidFill>
                  <a:schemeClr val="bg1"/>
                </a:solidFill>
              </a:rPr>
              <a:t>(предварительная запись)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www.proftest52.ru            www.galleryvip.ru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8282226"/>
            <a:ext cx="43576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 своей работе опираемся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фундаментальные знания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в области профориентации,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следуем новым тенденциям, 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17197B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используем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современные</a:t>
            </a:r>
            <a:r>
              <a:rPr kumimoji="0" lang="ru-RU" sz="1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компьютерные технологии.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166</Words>
  <Application>Microsoft Office PowerPoint</Application>
  <PresentationFormat>Экран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«Современная профориентация»</dc:title>
  <dc:creator>User</dc:creator>
  <cp:lastModifiedBy>Sekret</cp:lastModifiedBy>
  <cp:revision>142</cp:revision>
  <dcterms:created xsi:type="dcterms:W3CDTF">2016-04-04T12:29:45Z</dcterms:created>
  <dcterms:modified xsi:type="dcterms:W3CDTF">2016-04-14T07:03:08Z</dcterms:modified>
</cp:coreProperties>
</file>